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549" r:id="rId2"/>
    <p:sldId id="550" r:id="rId3"/>
    <p:sldId id="554" r:id="rId4"/>
    <p:sldId id="551" r:id="rId5"/>
    <p:sldId id="577" r:id="rId6"/>
    <p:sldId id="573" r:id="rId7"/>
    <p:sldId id="559" r:id="rId8"/>
    <p:sldId id="571" r:id="rId9"/>
    <p:sldId id="556" r:id="rId10"/>
    <p:sldId id="568" r:id="rId11"/>
    <p:sldId id="572" r:id="rId12"/>
    <p:sldId id="555" r:id="rId13"/>
    <p:sldId id="560" r:id="rId14"/>
    <p:sldId id="575" r:id="rId15"/>
    <p:sldId id="565" r:id="rId16"/>
    <p:sldId id="553" r:id="rId17"/>
    <p:sldId id="567" r:id="rId18"/>
    <p:sldId id="561" r:id="rId19"/>
    <p:sldId id="569" r:id="rId20"/>
    <p:sldId id="570" r:id="rId21"/>
    <p:sldId id="557" r:id="rId22"/>
    <p:sldId id="588" r:id="rId23"/>
    <p:sldId id="589" r:id="rId24"/>
    <p:sldId id="590" r:id="rId25"/>
    <p:sldId id="582" r:id="rId26"/>
    <p:sldId id="583" r:id="rId27"/>
    <p:sldId id="586" r:id="rId28"/>
    <p:sldId id="584" r:id="rId29"/>
    <p:sldId id="585" r:id="rId30"/>
    <p:sldId id="558" r:id="rId31"/>
    <p:sldId id="581" r:id="rId32"/>
    <p:sldId id="580" r:id="rId33"/>
    <p:sldId id="576" r:id="rId34"/>
    <p:sldId id="578" r:id="rId35"/>
    <p:sldId id="579" r:id="rId36"/>
    <p:sldId id="587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16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45" autoAdjust="0"/>
    <p:restoredTop sz="92319" autoAdjust="0"/>
  </p:normalViewPr>
  <p:slideViewPr>
    <p:cSldViewPr>
      <p:cViewPr varScale="1">
        <p:scale>
          <a:sx n="109" d="100"/>
          <a:sy n="109" d="100"/>
        </p:scale>
        <p:origin x="48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commentAuthors" Target="commentAuthors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19.09.17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19.09.17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10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30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5" Type="http://schemas.openxmlformats.org/officeDocument/2006/relationships/image" Target="../media/image240.png"/><Relationship Id="rId6" Type="http://schemas.openxmlformats.org/officeDocument/2006/relationships/image" Target="../media/image250.png"/><Relationship Id="rId7" Type="http://schemas.openxmlformats.org/officeDocument/2006/relationships/image" Target="../media/image260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90.png"/><Relationship Id="rId8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eg"/><Relationship Id="rId3" Type="http://schemas.openxmlformats.org/officeDocument/2006/relationships/image" Target="../media/image6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70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may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Real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Linear </a:t>
            </a:r>
            <a:r>
              <a:rPr lang="en-US" dirty="0"/>
              <a:t>or </a:t>
            </a:r>
            <a:r>
              <a:rPr lang="en-US" dirty="0" smtClean="0"/>
              <a:t>Nonlinear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Coding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xmlns="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xmlns="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xmlns="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525628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525628" cy="5813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xmlns="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xmlns="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xmlns="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/>
                <a:gridCol w="1780558"/>
                <a:gridCol w="1637550"/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4098587" y="6199282"/>
            <a:ext cx="10882466" cy="161608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57483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14966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772449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932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87414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544897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802380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59863" algn="l" defTabSz="2514966" rtl="0" eaLnBrk="1" latinLnBrk="0" hangingPunct="1">
              <a:defRPr sz="49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YouTube Noto"/>
              </a:rPr>
              <a:t>Yann </a:t>
            </a:r>
            <a:r>
              <a:rPr lang="en-US" dirty="0" err="1">
                <a:solidFill>
                  <a:srgbClr val="000000"/>
                </a:solidFill>
                <a:latin typeface="YouTube Noto"/>
              </a:rPr>
              <a:t>LeCun</a:t>
            </a:r>
            <a:r>
              <a:rPr lang="en-US" dirty="0">
                <a:solidFill>
                  <a:srgbClr val="000000"/>
                </a:solidFill>
                <a:latin typeface="YouTube Noto"/>
              </a:rPr>
              <a:t> : The Next Frontier in AI: </a:t>
            </a:r>
            <a:endParaRPr lang="en-US" dirty="0" smtClean="0">
              <a:solidFill>
                <a:srgbClr val="000000"/>
              </a:solidFill>
              <a:latin typeface="YouTube Noto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YouTube Noto"/>
              </a:rPr>
              <a:t>Unsupervised </a:t>
            </a:r>
            <a:r>
              <a:rPr lang="en-US" dirty="0">
                <a:solidFill>
                  <a:srgbClr val="000000"/>
                </a:solidFill>
                <a:latin typeface="YouTube Noto"/>
              </a:rPr>
              <a:t>Learning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3788</Words>
  <Application>Microsoft Macintosh PowerPoint</Application>
  <PresentationFormat>A4-Papier (210x297 mm)</PresentationFormat>
  <Paragraphs>499</Paragraphs>
  <Slides>61</Slides>
  <Notes>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7" baseType="lpstr">
      <vt:lpstr>Calibri</vt:lpstr>
      <vt:lpstr>Cambria</vt:lpstr>
      <vt:lpstr>Cambria Math</vt:lpstr>
      <vt:lpstr>Consolas</vt:lpstr>
      <vt:lpstr>Lato</vt:lpstr>
      <vt:lpstr>MetaPlusBlack</vt:lpstr>
      <vt:lpstr>ＭＳ Ｐゴシック</vt:lpstr>
      <vt:lpstr>Open Sans</vt:lpstr>
      <vt:lpstr>Segoe UI</vt:lpstr>
      <vt:lpstr>SimSun</vt:lpstr>
      <vt:lpstr>Times New Roman</vt:lpstr>
      <vt:lpstr>UB Scala</vt:lpstr>
      <vt:lpstr>Wingdings</vt:lpstr>
      <vt:lpstr>YouTube Noto</vt:lpstr>
      <vt:lpstr>Arial</vt:lpstr>
      <vt:lpstr>Vorlage-Lehre-deutsch-1</vt:lpstr>
      <vt:lpstr>PowerPoint-Präsentation</vt:lpstr>
      <vt:lpstr>Agenda</vt:lpstr>
      <vt:lpstr>Machine Learning 101</vt:lpstr>
      <vt:lpstr>PowerPoint-Präsentation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PowerPoint-Präsentation</vt:lpstr>
      <vt:lpstr>K-Fold Cross-Validation </vt:lpstr>
      <vt:lpstr>Literature </vt:lpstr>
      <vt:lpstr>PowerPoint-Präsentation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PowerPoint-Präsentation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Hopf, Konstantin</cp:lastModifiedBy>
  <cp:revision>786</cp:revision>
  <cp:lastPrinted>2016-03-07T21:56:13Z</cp:lastPrinted>
  <dcterms:created xsi:type="dcterms:W3CDTF">2010-10-28T06:21:45Z</dcterms:created>
  <dcterms:modified xsi:type="dcterms:W3CDTF">2017-09-19T08:37:37Z</dcterms:modified>
  <cp:category/>
</cp:coreProperties>
</file>